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1F75D-2B55-4B58-91D6-45E280DC3F27}" v="27" dt="2021-06-22T17:19:1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3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9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3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9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37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9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3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6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9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57B4F-E97C-48D2-B655-E76C1E062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4744" r="-1" b="770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78BA99-3E0E-4934-878A-EDEDAD200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1841" y="726641"/>
            <a:ext cx="5998193" cy="3187427"/>
          </a:xfrm>
        </p:spPr>
        <p:txBody>
          <a:bodyPr>
            <a:normAutofit/>
          </a:bodyPr>
          <a:lstStyle/>
          <a:p>
            <a:pPr algn="r"/>
            <a:r>
              <a:rPr lang="es-MX" sz="5400" dirty="0">
                <a:solidFill>
                  <a:srgbClr val="FFFFFF"/>
                </a:solidFill>
              </a:rPr>
              <a:t>CICATA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4A9D0-1776-4452-AA07-50694CDC9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4025" y="4069781"/>
            <a:ext cx="5993576" cy="2043305"/>
          </a:xfrm>
        </p:spPr>
        <p:txBody>
          <a:bodyPr>
            <a:normAutofit/>
          </a:bodyPr>
          <a:lstStyle/>
          <a:p>
            <a:pPr algn="r"/>
            <a:r>
              <a:rPr lang="es-MX" sz="2200" dirty="0">
                <a:solidFill>
                  <a:srgbClr val="FFFFFF"/>
                </a:solidFill>
              </a:rPr>
              <a:t>Baeza Ramírez Luis Gerardo</a:t>
            </a:r>
          </a:p>
          <a:p>
            <a:pPr algn="r"/>
            <a:r>
              <a:rPr lang="es-MX" sz="2200" dirty="0">
                <a:solidFill>
                  <a:srgbClr val="FFFFFF"/>
                </a:solidFill>
              </a:rPr>
              <a:t>Hernández Guzmán Bryan Alexis</a:t>
            </a:r>
          </a:p>
          <a:p>
            <a:pPr algn="r"/>
            <a:r>
              <a:rPr lang="es-MX" sz="2200" dirty="0">
                <a:solidFill>
                  <a:srgbClr val="FFFFFF"/>
                </a:solidFill>
              </a:rPr>
              <a:t>Licona Álvarez José David</a:t>
            </a:r>
          </a:p>
          <a:p>
            <a:pPr algn="r"/>
            <a:r>
              <a:rPr lang="es-MX" sz="2200" dirty="0">
                <a:solidFill>
                  <a:srgbClr val="FFFFFF"/>
                </a:solidFill>
              </a:rPr>
              <a:t>Murguía Martínez Frida Melissa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45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Top left">
            <a:extLst>
              <a:ext uri="{FF2B5EF4-FFF2-40B4-BE49-F238E27FC236}">
                <a16:creationId xmlns:a16="http://schemas.microsoft.com/office/drawing/2014/main" id="{7FC895C9-79FE-43E8-A87E-8304DA93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48B0F7-6177-4959-B9D2-0B7BBCA28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F2618BA-01AD-4567-8871-EFBCF54C2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27EC15-A8F2-4063-98D1-8B828AD9C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3FC5443-533A-4F70-9C0C-B30B27F99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AB8C4E-2DDD-4CEB-979C-61A9FAF7A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2FC2A38-06EC-4016-92C6-B53E68CE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84142E-7633-4A74-9737-E5EBFDB2D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0E008C8-071C-4A05-A224-2993A1756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1FE083-3C99-465A-A782-3A05BD46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3" y="744909"/>
            <a:ext cx="5471347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Estructura del proyecto</a:t>
            </a:r>
          </a:p>
        </p:txBody>
      </p:sp>
      <p:grpSp>
        <p:nvGrpSpPr>
          <p:cNvPr id="56" name="Cross">
            <a:extLst>
              <a:ext uri="{FF2B5EF4-FFF2-40B4-BE49-F238E27FC236}">
                <a16:creationId xmlns:a16="http://schemas.microsoft.com/office/drawing/2014/main" id="{648AC293-747D-47C4-9B5B-EB0624E58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DB5A71-CB3A-4D7E-8508-78068B024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FD191F-4D0D-4A36-88EA-9E73BD9F0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56B7A-F5E1-4140-AC3F-A79671366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8" r="667"/>
          <a:stretch/>
        </p:blipFill>
        <p:spPr>
          <a:xfrm>
            <a:off x="5951075" y="3189993"/>
            <a:ext cx="6154945" cy="3339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20BFC9-F0D3-4295-9B76-3F724DEA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39" y="959193"/>
            <a:ext cx="5660597" cy="2037814"/>
          </a:xfrm>
          <a:prstGeom prst="rect">
            <a:avLst/>
          </a:prstGeom>
        </p:spPr>
      </p:pic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41839D76-8014-4A87-878E-D7706BAEF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1" name="Graphic 157">
              <a:extLst>
                <a:ext uri="{FF2B5EF4-FFF2-40B4-BE49-F238E27FC236}">
                  <a16:creationId xmlns:a16="http://schemas.microsoft.com/office/drawing/2014/main" id="{A63C97A9-092E-4CCB-B978-0D94C1940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3653347-CE88-4247-8536-FC7155AB7C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6F1D153-15D9-449A-B9A8-7F0FCBBD9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4AF8E5A-1441-43A9-98E5-C83F52B1A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7DCDDAC-E31F-4E54-B276-4A2A67033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49392A4-1FEC-49C4-9CF2-5EB96624E5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C77FD6F-8D2D-483D-B53F-8B378B55C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642557F-17BF-416E-958C-C6B5FA936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E2FF566-EB4F-4C4B-9F45-3F267FE13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56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544A9-DB6B-47DE-AFAF-8EF7B9BD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448" b="-1"/>
          <a:stretch/>
        </p:blipFill>
        <p:spPr>
          <a:xfrm>
            <a:off x="-49158" y="129534"/>
            <a:ext cx="12188932" cy="685661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D1228-BFFA-424B-8575-2F864A46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878" y="2847721"/>
            <a:ext cx="6014906" cy="1515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Maquetado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</a:t>
            </a:r>
            <a:b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HTML y CSS</a:t>
            </a:r>
          </a:p>
        </p:txBody>
      </p:sp>
      <p:grpSp>
        <p:nvGrpSpPr>
          <p:cNvPr id="44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4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788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BB614-1C9B-432E-A578-17610F48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0"/>
            <a:ext cx="61976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03E05-5087-4291-B417-1405D215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0"/>
            <a:ext cx="6014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0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C50DF086-D867-4966-82BB-79736A06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B61F42-1C0F-40DC-87CD-417F6D046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AB422A3-C71A-4D17-87A1-AF58B928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EDF93-6D10-4283-A864-13EE4FB0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CC2B41-EAF9-40FE-B250-3BE3C7660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F62E74A-F0B7-426A-9551-6007F1FA3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F7F93D8-6141-4833-B877-181713E61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29CF9FB-E68D-4144-B723-73655DC5A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4F5A112-6487-41AB-87BE-E3A7EA300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707441-6656-4F13-BF0F-14DA5AFD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256"/>
            <a:ext cx="10193751" cy="20655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Migración a NODE JS</a:t>
            </a:r>
          </a:p>
        </p:txBody>
      </p:sp>
      <p:grpSp>
        <p:nvGrpSpPr>
          <p:cNvPr id="51" name="Cross">
            <a:extLst>
              <a:ext uri="{FF2B5EF4-FFF2-40B4-BE49-F238E27FC236}">
                <a16:creationId xmlns:a16="http://schemas.microsoft.com/office/drawing/2014/main" id="{96A0174C-8375-4D35-9B20-4A83C965E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63B723-465F-4E0F-9619-7BC4B6B8A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372173-84EE-451E-960D-2E61E2871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CDE349A-DD75-49F4-827B-F57E9F77E343}"/>
              </a:ext>
            </a:extLst>
          </p:cNvPr>
          <p:cNvPicPr/>
          <p:nvPr/>
        </p:nvPicPr>
        <p:blipFill rotWithShape="1">
          <a:blip r:embed="rId2"/>
          <a:srcRect l="4713" t="4470" b="-1"/>
          <a:stretch/>
        </p:blipFill>
        <p:spPr>
          <a:xfrm>
            <a:off x="175861" y="2423653"/>
            <a:ext cx="3792072" cy="2138501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16529F-F10F-42DA-AECD-47311AD89DA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4556" t="16417"/>
          <a:stretch/>
        </p:blipFill>
        <p:spPr>
          <a:xfrm>
            <a:off x="3974408" y="4186122"/>
            <a:ext cx="4033410" cy="2296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FB57E-1E3F-4A73-BCA0-2D8D0CA26B8A}"/>
              </a:ext>
            </a:extLst>
          </p:cNvPr>
          <p:cNvPicPr/>
          <p:nvPr/>
        </p:nvPicPr>
        <p:blipFill rotWithShape="1">
          <a:blip r:embed="rId4"/>
          <a:srcRect l="4838" t="10038"/>
          <a:stretch/>
        </p:blipFill>
        <p:spPr>
          <a:xfrm>
            <a:off x="8013281" y="2320035"/>
            <a:ext cx="4033409" cy="2335042"/>
          </a:xfrm>
          <a:prstGeom prst="rect">
            <a:avLst/>
          </a:prstGeom>
        </p:spPr>
      </p:pic>
      <p:grpSp>
        <p:nvGrpSpPr>
          <p:cNvPr id="55" name="Bottom Right">
            <a:extLst>
              <a:ext uri="{FF2B5EF4-FFF2-40B4-BE49-F238E27FC236}">
                <a16:creationId xmlns:a16="http://schemas.microsoft.com/office/drawing/2014/main" id="{B122AAAE-8B9B-4479-A6C8-1E36DACB8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5F0045BC-F191-4E9B-AA19-A843731C0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D66C601-BE5C-4E1C-8234-C0F8B473E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2EE8A7-8006-4688-914F-6EC02084C4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3B4B315-34E7-49AD-8E4D-B9FFEEAF3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28EBE48-B0B7-4DE7-A097-C1A01CE49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1A9BBD3-2CB3-49B2-B8FC-495FBCE3D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D86C9E0-A752-4898-BFA3-E91BAB5A5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EF4DD1-A8EF-4722-8D92-F9FC9A6D9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D071ED-53A1-4706-B65F-5D4C977A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185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69A1-49D8-4C95-A9D0-2AEF5727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TECNOLOGÍAS IMPLEMENTADAS</a:t>
            </a:r>
          </a:p>
        </p:txBody>
      </p:sp>
      <p:pic>
        <p:nvPicPr>
          <p:cNvPr id="4" name="Picture 2" descr="Qué es Node.js?">
            <a:extLst>
              <a:ext uri="{FF2B5EF4-FFF2-40B4-BE49-F238E27FC236}">
                <a16:creationId xmlns:a16="http://schemas.microsoft.com/office/drawing/2014/main" id="{B5D25A55-8BD4-4F7F-B46C-F7943A9FFE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" y="2284651"/>
            <a:ext cx="2755821" cy="18372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ootstrap 4: Qué es, cómo instalarlo en tu web y cómo se utiliza">
            <a:extLst>
              <a:ext uri="{FF2B5EF4-FFF2-40B4-BE49-F238E27FC236}">
                <a16:creationId xmlns:a16="http://schemas.microsoft.com/office/drawing/2014/main" id="{1E039FD9-4AFE-4F49-974C-EE69F79B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618" y="2202919"/>
            <a:ext cx="3144763" cy="20006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ndlebars Logos">
            <a:extLst>
              <a:ext uri="{FF2B5EF4-FFF2-40B4-BE49-F238E27FC236}">
                <a16:creationId xmlns:a16="http://schemas.microsoft.com/office/drawing/2014/main" id="{BC21CDC9-7BE9-4B71-A1E5-75D03EF29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298" y="2202919"/>
            <a:ext cx="3315970" cy="21222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press.js - Workshop Fullstack JS Developer">
            <a:extLst>
              <a:ext uri="{FF2B5EF4-FFF2-40B4-BE49-F238E27FC236}">
                <a16:creationId xmlns:a16="http://schemas.microsoft.com/office/drawing/2014/main" id="{9DD7C5D3-1A1B-47E9-AF7A-6DA2C1CF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3" y="4603310"/>
            <a:ext cx="3451738" cy="15887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og: Mysql logo | Dries Buytaert">
            <a:extLst>
              <a:ext uri="{FF2B5EF4-FFF2-40B4-BE49-F238E27FC236}">
                <a16:creationId xmlns:a16="http://schemas.microsoft.com/office/drawing/2014/main" id="{9369E920-6BFC-43E8-83CF-181C65AD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95" y="4936533"/>
            <a:ext cx="3441621" cy="1781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owse Fonts - Google Fonts">
            <a:extLst>
              <a:ext uri="{FF2B5EF4-FFF2-40B4-BE49-F238E27FC236}">
                <a16:creationId xmlns:a16="http://schemas.microsoft.com/office/drawing/2014/main" id="{018A01A0-7D0D-42AC-9A9D-51AD7519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120" y="4603310"/>
            <a:ext cx="3190240" cy="16748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1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5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E95CF0-667C-4D6E-8F2A-9F9632BA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BASE DE DATOS IMPLEMENTADA</a:t>
            </a:r>
          </a:p>
        </p:txBody>
      </p:sp>
      <p:grpSp>
        <p:nvGrpSpPr>
          <p:cNvPr id="165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6199C9-DEB3-4E91-9888-EED72BAE7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8" r="9284" b="-2"/>
          <a:stretch/>
        </p:blipFill>
        <p:spPr>
          <a:xfrm>
            <a:off x="5186557" y="1553157"/>
            <a:ext cx="6402214" cy="3746431"/>
          </a:xfrm>
          <a:prstGeom prst="rect">
            <a:avLst/>
          </a:prstGeom>
        </p:spPr>
      </p:pic>
      <p:grpSp>
        <p:nvGrpSpPr>
          <p:cNvPr id="169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71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9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3DD4A38A-73AD-43C8-B13D-45B6F5081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617C3B6-889C-46E9-81BB-F7F0D3566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89006FE-4CD4-4D05-BFA9-90B5FE3F0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44FD80-9CF8-4A88-84EB-DBE259EC6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833AD59-552C-412E-9860-BB46A4F73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6266AB-EA62-43B1-A34D-E3812EC22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EBB92D6-A124-46EE-9F39-08C9C6640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6464ABF-9866-4D9C-9E36-A10F944A2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A0696-D8DE-48AC-AB2D-7A21B0C1B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93A076-DE80-4B38-8349-EEF036D3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3" y="744909"/>
            <a:ext cx="5738064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IMPLEMENTACION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0F0B5-57D3-41D2-A293-79C10DB4E6A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720" t="7361"/>
          <a:stretch/>
        </p:blipFill>
        <p:spPr>
          <a:xfrm>
            <a:off x="8032852" y="93869"/>
            <a:ext cx="3550546" cy="1941824"/>
          </a:xfrm>
          <a:prstGeom prst="rect">
            <a:avLst/>
          </a:prstGeom>
        </p:spPr>
      </p:pic>
      <p:grpSp>
        <p:nvGrpSpPr>
          <p:cNvPr id="51" name="Cross">
            <a:extLst>
              <a:ext uri="{FF2B5EF4-FFF2-40B4-BE49-F238E27FC236}">
                <a16:creationId xmlns:a16="http://schemas.microsoft.com/office/drawing/2014/main" id="{62EBA302-10A9-4BBA-B68C-654B7A6D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D250E5-D975-44E7-890E-06437A74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98713A6-D7FC-4050-B3F7-B5398647F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66E5611-1A10-42CA-8B71-8EEF01100541}"/>
              </a:ext>
            </a:extLst>
          </p:cNvPr>
          <p:cNvPicPr/>
          <p:nvPr/>
        </p:nvPicPr>
        <p:blipFill rotWithShape="1">
          <a:blip r:embed="rId3"/>
          <a:srcRect l="5489" t="3595"/>
          <a:stretch/>
        </p:blipFill>
        <p:spPr>
          <a:xfrm>
            <a:off x="7812227" y="2087503"/>
            <a:ext cx="4012563" cy="2199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CBB80-06F2-4077-9523-92AC99C025E5}"/>
              </a:ext>
            </a:extLst>
          </p:cNvPr>
          <p:cNvPicPr/>
          <p:nvPr/>
        </p:nvPicPr>
        <p:blipFill rotWithShape="1">
          <a:blip r:embed="rId4"/>
          <a:srcRect l="5950" t="4952"/>
          <a:stretch/>
        </p:blipFill>
        <p:spPr>
          <a:xfrm>
            <a:off x="7791002" y="4355270"/>
            <a:ext cx="4094120" cy="2274843"/>
          </a:xfrm>
          <a:prstGeom prst="rect">
            <a:avLst/>
          </a:prstGeom>
        </p:spPr>
      </p:pic>
      <p:grpSp>
        <p:nvGrpSpPr>
          <p:cNvPr id="55" name="Bottom Right">
            <a:extLst>
              <a:ext uri="{FF2B5EF4-FFF2-40B4-BE49-F238E27FC236}">
                <a16:creationId xmlns:a16="http://schemas.microsoft.com/office/drawing/2014/main" id="{AB6794E9-F132-43BB-9BDF-948FDE6BD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DC785C14-0451-4FAD-92FE-F9BA0A547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A0C1BCE-3983-4A97-891D-9F72146AF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E0B8DCE-E2DC-43B8-83D8-4D19FD139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A1F0D54-2786-4682-9B5D-857F70E9F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22BE051-0DB0-483F-8112-587D36F93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10EA3F-A0C1-4305-8664-ACD0DAB39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506B4F8-CBD8-4F71-B38A-96F834A75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8E73BE3-3204-42AF-B718-58A5CFC0D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E5CB083-87A6-415D-B185-6C1B2208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39504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LeftStep">
      <a:dk1>
        <a:srgbClr val="000000"/>
      </a:dk1>
      <a:lt1>
        <a:srgbClr val="FFFFFF"/>
      </a:lt1>
      <a:dk2>
        <a:srgbClr val="351E1E"/>
      </a:dk2>
      <a:lt2>
        <a:srgbClr val="E2E5E8"/>
      </a:lt2>
      <a:accent1>
        <a:srgbClr val="C37F4D"/>
      </a:accent1>
      <a:accent2>
        <a:srgbClr val="B13C3B"/>
      </a:accent2>
      <a:accent3>
        <a:srgbClr val="C34D7D"/>
      </a:accent3>
      <a:accent4>
        <a:srgbClr val="B13B9C"/>
      </a:accent4>
      <a:accent5>
        <a:srgbClr val="A74DC3"/>
      </a:accent5>
      <a:accent6>
        <a:srgbClr val="643BB1"/>
      </a:accent6>
      <a:hlink>
        <a:srgbClr val="3F88BF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48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AvenirNext LT Pro Medium</vt:lpstr>
      <vt:lpstr>Rockwell</vt:lpstr>
      <vt:lpstr>Segoe UI</vt:lpstr>
      <vt:lpstr>ExploreVTI</vt:lpstr>
      <vt:lpstr>CICATA</vt:lpstr>
      <vt:lpstr>Estructura del proyecto</vt:lpstr>
      <vt:lpstr>Maquetado con  HTML y CSS</vt:lpstr>
      <vt:lpstr>PowerPoint Presentation</vt:lpstr>
      <vt:lpstr>Migración a NODE JS</vt:lpstr>
      <vt:lpstr>TECNOLOGÍAS IMPLEMENTADAS</vt:lpstr>
      <vt:lpstr>BASE DE DATOS IMPLEMENTADA</vt:lpstr>
      <vt:lpstr>IMPLEMENTACION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CICATA</dc:title>
  <dc:creator>Melissa Murguia</dc:creator>
  <cp:lastModifiedBy>Melissa Murguia</cp:lastModifiedBy>
  <cp:revision>3</cp:revision>
  <dcterms:created xsi:type="dcterms:W3CDTF">2021-06-22T16:58:02Z</dcterms:created>
  <dcterms:modified xsi:type="dcterms:W3CDTF">2021-06-22T18:05:21Z</dcterms:modified>
</cp:coreProperties>
</file>